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9" r:id="rId10"/>
    <p:sldId id="263" r:id="rId11"/>
    <p:sldId id="265" r:id="rId12"/>
    <p:sldId id="264" r:id="rId13"/>
    <p:sldId id="266" r:id="rId14"/>
    <p:sldId id="268" r:id="rId15"/>
    <p:sldId id="267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CC0066"/>
    <a:srgbClr val="CE388E"/>
    <a:srgbClr val="CC00FF"/>
    <a:srgbClr val="FF66FF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C258C-5990-43E7-8316-0E0EB703287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A7C648-A628-4F10-9607-9BF1A22EE70C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4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ফল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61584C97-9AD2-4ADA-B5C8-AF978B3F1108}" type="parTrans" cxnId="{C5296221-45DC-44A6-A539-A6ACFDC428A5}">
      <dgm:prSet/>
      <dgm:spPr/>
      <dgm:t>
        <a:bodyPr/>
        <a:lstStyle/>
        <a:p>
          <a:endParaRPr lang="en-US"/>
        </a:p>
      </dgm:t>
    </dgm:pt>
    <dgm:pt modelId="{CC2F3801-C08B-4466-BC24-BAF4A08F053D}" type="sibTrans" cxnId="{C5296221-45DC-44A6-A539-A6ACFDC428A5}">
      <dgm:prSet/>
      <dgm:spPr/>
      <dgm:t>
        <a:bodyPr/>
        <a:lstStyle/>
        <a:p>
          <a:endParaRPr lang="en-US"/>
        </a:p>
      </dgm:t>
    </dgm:pt>
    <dgm:pt modelId="{D7091144-BAD0-42CE-A000-2761F9322B6B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dirty="0"/>
        </a:p>
      </dgm:t>
    </dgm:pt>
    <dgm:pt modelId="{D02C846B-AB8D-4FF6-A777-FF44D4F589FC}" type="parTrans" cxnId="{108B7B39-1E55-4387-90A4-D719F13E057E}">
      <dgm:prSet/>
      <dgm:spPr/>
      <dgm:t>
        <a:bodyPr/>
        <a:lstStyle/>
        <a:p>
          <a:endParaRPr lang="en-US" dirty="0"/>
        </a:p>
      </dgm:t>
    </dgm:pt>
    <dgm:pt modelId="{49A5DA90-1CF9-46DB-B712-3D2BE3A3EDF8}" type="sibTrans" cxnId="{108B7B39-1E55-4387-90A4-D719F13E057E}">
      <dgm:prSet/>
      <dgm:spPr/>
      <dgm:t>
        <a:bodyPr/>
        <a:lstStyle/>
        <a:p>
          <a:endParaRPr lang="en-US"/>
        </a:p>
      </dgm:t>
    </dgm:pt>
    <dgm:pt modelId="{D6E25E5C-A25F-4ECE-8AC3-B574C4E6C943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38805A4A-F0DC-4C04-B63D-ED0B3D02D261}" type="parTrans" cxnId="{DA76F5EA-1D4B-4F1C-B0EB-6EA3B2E29E64}">
      <dgm:prSet/>
      <dgm:spPr/>
      <dgm:t>
        <a:bodyPr/>
        <a:lstStyle/>
        <a:p>
          <a:endParaRPr lang="en-US" dirty="0"/>
        </a:p>
      </dgm:t>
    </dgm:pt>
    <dgm:pt modelId="{8655A474-0A16-4C59-AAAE-7A124A32689A}" type="sibTrans" cxnId="{DA76F5EA-1D4B-4F1C-B0EB-6EA3B2E29E64}">
      <dgm:prSet/>
      <dgm:spPr/>
      <dgm:t>
        <a:bodyPr/>
        <a:lstStyle/>
        <a:p>
          <a:endParaRPr lang="en-US"/>
        </a:p>
      </dgm:t>
    </dgm:pt>
    <dgm:pt modelId="{CA87E2D7-F173-4005-B996-E845CA4455AC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8BE1C788-5EB3-4015-9BF6-73ED47916236}" type="parTrans" cxnId="{0F550174-CE91-421C-BCC0-87A1709A3C23}">
      <dgm:prSet/>
      <dgm:spPr/>
      <dgm:t>
        <a:bodyPr/>
        <a:lstStyle/>
        <a:p>
          <a:endParaRPr lang="en-US" dirty="0"/>
        </a:p>
      </dgm:t>
    </dgm:pt>
    <dgm:pt modelId="{24B77A16-4B05-4D0C-A27E-C0ECC70A949E}" type="sibTrans" cxnId="{0F550174-CE91-421C-BCC0-87A1709A3C23}">
      <dgm:prSet/>
      <dgm:spPr/>
      <dgm:t>
        <a:bodyPr/>
        <a:lstStyle/>
        <a:p>
          <a:endParaRPr lang="en-US"/>
        </a:p>
      </dgm:t>
    </dgm:pt>
    <dgm:pt modelId="{DA2DAA2E-3D81-45EC-9A6A-A3E6DE5B0135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1397BBEB-A58C-474D-9C87-1C1DFEA80925}" type="parTrans" cxnId="{AA3F0AD0-19FE-429A-85E3-B3E22CDA823B}">
      <dgm:prSet/>
      <dgm:spPr/>
      <dgm:t>
        <a:bodyPr/>
        <a:lstStyle/>
        <a:p>
          <a:endParaRPr lang="en-US" dirty="0"/>
        </a:p>
      </dgm:t>
    </dgm:pt>
    <dgm:pt modelId="{137077F6-D76D-4775-A772-E348303F4C7C}" type="sibTrans" cxnId="{AA3F0AD0-19FE-429A-85E3-B3E22CDA823B}">
      <dgm:prSet/>
      <dgm:spPr/>
      <dgm:t>
        <a:bodyPr/>
        <a:lstStyle/>
        <a:p>
          <a:endParaRPr lang="en-US"/>
        </a:p>
      </dgm:t>
    </dgm:pt>
    <dgm:pt modelId="{B40D551E-BDA8-40F1-9B81-B68F621AE2F7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98986723-68F0-4E47-A2A8-6150FA35E9F9}" type="parTrans" cxnId="{46FC637C-71D6-4D89-80FB-DA8AA5C7D8A8}">
      <dgm:prSet/>
      <dgm:spPr/>
      <dgm:t>
        <a:bodyPr/>
        <a:lstStyle/>
        <a:p>
          <a:endParaRPr lang="en-US" dirty="0"/>
        </a:p>
      </dgm:t>
    </dgm:pt>
    <dgm:pt modelId="{B5783521-C6C1-4CBA-9634-13C24176D530}" type="sibTrans" cxnId="{46FC637C-71D6-4D89-80FB-DA8AA5C7D8A8}">
      <dgm:prSet/>
      <dgm:spPr/>
      <dgm:t>
        <a:bodyPr/>
        <a:lstStyle/>
        <a:p>
          <a:endParaRPr lang="en-US"/>
        </a:p>
      </dgm:t>
    </dgm:pt>
    <dgm:pt modelId="{0A23A5E0-7E2E-41D6-A403-72280BB5F418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9F74EDDF-7571-4126-9D2C-9975A3E67F3C}" type="parTrans" cxnId="{1FE6561E-505A-4B90-8322-BCC3622764C8}">
      <dgm:prSet/>
      <dgm:spPr/>
      <dgm:t>
        <a:bodyPr/>
        <a:lstStyle/>
        <a:p>
          <a:endParaRPr lang="en-US" dirty="0"/>
        </a:p>
      </dgm:t>
    </dgm:pt>
    <dgm:pt modelId="{A033CB64-136F-4C69-BCBE-59AB6884421A}" type="sibTrans" cxnId="{1FE6561E-505A-4B90-8322-BCC3622764C8}">
      <dgm:prSet/>
      <dgm:spPr/>
      <dgm:t>
        <a:bodyPr/>
        <a:lstStyle/>
        <a:p>
          <a:endParaRPr lang="en-US"/>
        </a:p>
      </dgm:t>
    </dgm:pt>
    <dgm:pt modelId="{CCBFB69C-F134-4574-AD0C-4AE22B2DEFC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dirty="0"/>
        </a:p>
      </dgm:t>
    </dgm:pt>
    <dgm:pt modelId="{364417C1-4D59-45A3-95D9-C59C2EC87D06}" type="parTrans" cxnId="{208AD67A-386E-4942-814D-1630F2193D30}">
      <dgm:prSet/>
      <dgm:spPr/>
      <dgm:t>
        <a:bodyPr/>
        <a:lstStyle/>
        <a:p>
          <a:endParaRPr lang="en-US" dirty="0"/>
        </a:p>
      </dgm:t>
    </dgm:pt>
    <dgm:pt modelId="{2803D09E-F74D-47E2-91BD-B863A0D964CD}" type="sibTrans" cxnId="{208AD67A-386E-4942-814D-1630F2193D30}">
      <dgm:prSet/>
      <dgm:spPr/>
      <dgm:t>
        <a:bodyPr/>
        <a:lstStyle/>
        <a:p>
          <a:endParaRPr lang="en-US"/>
        </a:p>
      </dgm:t>
    </dgm:pt>
    <dgm:pt modelId="{AE0E2E7E-1B47-4453-A114-EEC480FDFB19}" type="pres">
      <dgm:prSet presAssocID="{B68C258C-5990-43E7-8316-0E0EB703287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8EDDF2-E297-48E4-B1CD-C7ABA37BE243}" type="pres">
      <dgm:prSet presAssocID="{35A7C648-A628-4F10-9607-9BF1A22EE70C}" presName="centerShape" presStyleLbl="node0" presStyleIdx="0" presStyleCnt="1" custScaleX="144994" custScaleY="109999" custLinFactNeighborX="3934" custLinFactNeighborY="3617"/>
      <dgm:spPr/>
      <dgm:t>
        <a:bodyPr/>
        <a:lstStyle/>
        <a:p>
          <a:endParaRPr lang="en-US"/>
        </a:p>
      </dgm:t>
    </dgm:pt>
    <dgm:pt modelId="{CEE304BF-7F95-4BCC-8F78-9850F18DA264}" type="pres">
      <dgm:prSet presAssocID="{D02C846B-AB8D-4FF6-A777-FF44D4F589FC}" presName="parTrans" presStyleLbl="sibTrans2D1" presStyleIdx="0" presStyleCnt="7"/>
      <dgm:spPr/>
      <dgm:t>
        <a:bodyPr/>
        <a:lstStyle/>
        <a:p>
          <a:endParaRPr lang="en-US"/>
        </a:p>
      </dgm:t>
    </dgm:pt>
    <dgm:pt modelId="{1A898B0C-047E-4DE8-8BF4-79F4BA3363D3}" type="pres">
      <dgm:prSet presAssocID="{D02C846B-AB8D-4FF6-A777-FF44D4F589FC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3636AC5A-FBD0-42B7-9E93-E489F0B66CA5}" type="pres">
      <dgm:prSet presAssocID="{D7091144-BAD0-42CE-A000-2761F9322B6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C89D7-C359-4BF7-AE41-8B4FDCC9997E}" type="pres">
      <dgm:prSet presAssocID="{38805A4A-F0DC-4C04-B63D-ED0B3D02D261}" presName="parTrans" presStyleLbl="sibTrans2D1" presStyleIdx="1" presStyleCnt="7"/>
      <dgm:spPr/>
      <dgm:t>
        <a:bodyPr/>
        <a:lstStyle/>
        <a:p>
          <a:endParaRPr lang="en-US"/>
        </a:p>
      </dgm:t>
    </dgm:pt>
    <dgm:pt modelId="{8E125A7D-2F6B-43EE-A071-8EED6E1AB926}" type="pres">
      <dgm:prSet presAssocID="{38805A4A-F0DC-4C04-B63D-ED0B3D02D261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BB29F3F6-9E05-48FE-92FA-64DFB9C1614B}" type="pres">
      <dgm:prSet presAssocID="{D6E25E5C-A25F-4ECE-8AC3-B574C4E6C94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59484F-2C12-48E9-85AA-C28F04A63CCA}" type="pres">
      <dgm:prSet presAssocID="{8BE1C788-5EB3-4015-9BF6-73ED47916236}" presName="parTrans" presStyleLbl="sibTrans2D1" presStyleIdx="2" presStyleCnt="7"/>
      <dgm:spPr/>
      <dgm:t>
        <a:bodyPr/>
        <a:lstStyle/>
        <a:p>
          <a:endParaRPr lang="en-US"/>
        </a:p>
      </dgm:t>
    </dgm:pt>
    <dgm:pt modelId="{F130506C-83C2-492D-9515-23C9DBC84443}" type="pres">
      <dgm:prSet presAssocID="{8BE1C788-5EB3-4015-9BF6-73ED47916236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6EAC3F93-8466-4474-A3E5-29DED95AE8D7}" type="pres">
      <dgm:prSet presAssocID="{CA87E2D7-F173-4005-B996-E845CA4455AC}" presName="node" presStyleLbl="node1" presStyleIdx="2" presStyleCnt="7" custRadScaleRad="102715" custRadScaleInc="-140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A7BA4E-4BB8-4A8C-AFA5-94D24CB9D7F6}" type="pres">
      <dgm:prSet presAssocID="{1397BBEB-A58C-474D-9C87-1C1DFEA80925}" presName="parTrans" presStyleLbl="sibTrans2D1" presStyleIdx="3" presStyleCnt="7"/>
      <dgm:spPr/>
      <dgm:t>
        <a:bodyPr/>
        <a:lstStyle/>
        <a:p>
          <a:endParaRPr lang="en-US"/>
        </a:p>
      </dgm:t>
    </dgm:pt>
    <dgm:pt modelId="{84997C91-7626-485F-BF49-9706C70100BF}" type="pres">
      <dgm:prSet presAssocID="{1397BBEB-A58C-474D-9C87-1C1DFEA80925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6766D6FF-7D20-4D90-8583-317800947B92}" type="pres">
      <dgm:prSet presAssocID="{DA2DAA2E-3D81-45EC-9A6A-A3E6DE5B0135}" presName="node" presStyleLbl="node1" presStyleIdx="3" presStyleCnt="7" custRadScaleRad="100800" custRadScaleInc="-144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14BA8D-53E1-4901-9B46-D89FA7EB4FFD}" type="pres">
      <dgm:prSet presAssocID="{9F74EDDF-7571-4126-9D2C-9975A3E67F3C}" presName="parTrans" presStyleLbl="sibTrans2D1" presStyleIdx="4" presStyleCnt="7"/>
      <dgm:spPr/>
      <dgm:t>
        <a:bodyPr/>
        <a:lstStyle/>
        <a:p>
          <a:endParaRPr lang="en-US"/>
        </a:p>
      </dgm:t>
    </dgm:pt>
    <dgm:pt modelId="{2D607600-8724-4087-A44F-CC5D89A4EBB6}" type="pres">
      <dgm:prSet presAssocID="{9F74EDDF-7571-4126-9D2C-9975A3E67F3C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B208BD2A-B150-4F6F-A715-467E8F052710}" type="pres">
      <dgm:prSet presAssocID="{0A23A5E0-7E2E-41D6-A403-72280BB5F41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B0AFDC-88FA-4B7B-A8D5-0A9C3565F05F}" type="pres">
      <dgm:prSet presAssocID="{364417C1-4D59-45A3-95D9-C59C2EC87D06}" presName="parTrans" presStyleLbl="sibTrans2D1" presStyleIdx="5" presStyleCnt="7"/>
      <dgm:spPr/>
      <dgm:t>
        <a:bodyPr/>
        <a:lstStyle/>
        <a:p>
          <a:endParaRPr lang="en-US"/>
        </a:p>
      </dgm:t>
    </dgm:pt>
    <dgm:pt modelId="{77BF3F23-3204-401D-80EB-A3ACD4FC450B}" type="pres">
      <dgm:prSet presAssocID="{364417C1-4D59-45A3-95D9-C59C2EC87D06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D6077C66-D29D-43F8-80A8-95EFF31BCCDA}" type="pres">
      <dgm:prSet presAssocID="{CCBFB69C-F134-4574-AD0C-4AE22B2DEFC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09920-C6A0-4315-818C-FCB51458CDF1}" type="pres">
      <dgm:prSet presAssocID="{98986723-68F0-4E47-A2A8-6150FA35E9F9}" presName="parTrans" presStyleLbl="sibTrans2D1" presStyleIdx="6" presStyleCnt="7"/>
      <dgm:spPr/>
      <dgm:t>
        <a:bodyPr/>
        <a:lstStyle/>
        <a:p>
          <a:endParaRPr lang="en-US"/>
        </a:p>
      </dgm:t>
    </dgm:pt>
    <dgm:pt modelId="{1A223984-17E9-4C58-9277-CD51CE7C2D82}" type="pres">
      <dgm:prSet presAssocID="{98986723-68F0-4E47-A2A8-6150FA35E9F9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E03634E1-79D2-4D7F-AEB1-8E0B5B500594}" type="pres">
      <dgm:prSet presAssocID="{B40D551E-BDA8-40F1-9B81-B68F621AE2F7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4A0602-6195-476E-A332-B956D41DB7CB}" type="presOf" srcId="{8BE1C788-5EB3-4015-9BF6-73ED47916236}" destId="{F130506C-83C2-492D-9515-23C9DBC84443}" srcOrd="1" destOrd="0" presId="urn:microsoft.com/office/officeart/2005/8/layout/radial5"/>
    <dgm:cxn modelId="{DEC531F8-C616-4C77-95BD-CE920B93461E}" type="presOf" srcId="{0A23A5E0-7E2E-41D6-A403-72280BB5F418}" destId="{B208BD2A-B150-4F6F-A715-467E8F052710}" srcOrd="0" destOrd="0" presId="urn:microsoft.com/office/officeart/2005/8/layout/radial5"/>
    <dgm:cxn modelId="{DD861FEF-DD26-463D-A937-38BF955A45ED}" type="presOf" srcId="{1397BBEB-A58C-474D-9C87-1C1DFEA80925}" destId="{84997C91-7626-485F-BF49-9706C70100BF}" srcOrd="1" destOrd="0" presId="urn:microsoft.com/office/officeart/2005/8/layout/radial5"/>
    <dgm:cxn modelId="{581223EF-6D17-4E10-B57C-0DE45053C240}" type="presOf" srcId="{8BE1C788-5EB3-4015-9BF6-73ED47916236}" destId="{6E59484F-2C12-48E9-85AA-C28F04A63CCA}" srcOrd="0" destOrd="0" presId="urn:microsoft.com/office/officeart/2005/8/layout/radial5"/>
    <dgm:cxn modelId="{0E756E8B-3540-4E11-BB17-D3B3D341D3EE}" type="presOf" srcId="{9F74EDDF-7571-4126-9D2C-9975A3E67F3C}" destId="{CA14BA8D-53E1-4901-9B46-D89FA7EB4FFD}" srcOrd="0" destOrd="0" presId="urn:microsoft.com/office/officeart/2005/8/layout/radial5"/>
    <dgm:cxn modelId="{208AD67A-386E-4942-814D-1630F2193D30}" srcId="{35A7C648-A628-4F10-9607-9BF1A22EE70C}" destId="{CCBFB69C-F134-4574-AD0C-4AE22B2DEFC3}" srcOrd="5" destOrd="0" parTransId="{364417C1-4D59-45A3-95D9-C59C2EC87D06}" sibTransId="{2803D09E-F74D-47E2-91BD-B863A0D964CD}"/>
    <dgm:cxn modelId="{AC61EAF8-488B-4EED-9987-C7207C01C228}" type="presOf" srcId="{98986723-68F0-4E47-A2A8-6150FA35E9F9}" destId="{AB809920-C6A0-4315-818C-FCB51458CDF1}" srcOrd="0" destOrd="0" presId="urn:microsoft.com/office/officeart/2005/8/layout/radial5"/>
    <dgm:cxn modelId="{2988173E-9C89-49DE-A8C0-DF78A5DDD02E}" type="presOf" srcId="{38805A4A-F0DC-4C04-B63D-ED0B3D02D261}" destId="{893C89D7-C359-4BF7-AE41-8B4FDCC9997E}" srcOrd="0" destOrd="0" presId="urn:microsoft.com/office/officeart/2005/8/layout/radial5"/>
    <dgm:cxn modelId="{13917B47-1993-4B82-997C-692295A34233}" type="presOf" srcId="{364417C1-4D59-45A3-95D9-C59C2EC87D06}" destId="{ACB0AFDC-88FA-4B7B-A8D5-0A9C3565F05F}" srcOrd="0" destOrd="0" presId="urn:microsoft.com/office/officeart/2005/8/layout/radial5"/>
    <dgm:cxn modelId="{DCC4A7FE-4033-452D-AE6D-75128931961D}" type="presOf" srcId="{D02C846B-AB8D-4FF6-A777-FF44D4F589FC}" destId="{CEE304BF-7F95-4BCC-8F78-9850F18DA264}" srcOrd="0" destOrd="0" presId="urn:microsoft.com/office/officeart/2005/8/layout/radial5"/>
    <dgm:cxn modelId="{4B647757-C1E3-4010-9870-C6895A00DE0D}" type="presOf" srcId="{CCBFB69C-F134-4574-AD0C-4AE22B2DEFC3}" destId="{D6077C66-D29D-43F8-80A8-95EFF31BCCDA}" srcOrd="0" destOrd="0" presId="urn:microsoft.com/office/officeart/2005/8/layout/radial5"/>
    <dgm:cxn modelId="{DA76F5EA-1D4B-4F1C-B0EB-6EA3B2E29E64}" srcId="{35A7C648-A628-4F10-9607-9BF1A22EE70C}" destId="{D6E25E5C-A25F-4ECE-8AC3-B574C4E6C943}" srcOrd="1" destOrd="0" parTransId="{38805A4A-F0DC-4C04-B63D-ED0B3D02D261}" sibTransId="{8655A474-0A16-4C59-AAAE-7A124A32689A}"/>
    <dgm:cxn modelId="{8B7DF4DB-371F-4EA2-A7E3-8D88060DF17D}" type="presOf" srcId="{B40D551E-BDA8-40F1-9B81-B68F621AE2F7}" destId="{E03634E1-79D2-4D7F-AEB1-8E0B5B500594}" srcOrd="0" destOrd="0" presId="urn:microsoft.com/office/officeart/2005/8/layout/radial5"/>
    <dgm:cxn modelId="{DC873B22-5C5F-461B-9A92-71D7F0DBBB6B}" type="presOf" srcId="{CA87E2D7-F173-4005-B996-E845CA4455AC}" destId="{6EAC3F93-8466-4474-A3E5-29DED95AE8D7}" srcOrd="0" destOrd="0" presId="urn:microsoft.com/office/officeart/2005/8/layout/radial5"/>
    <dgm:cxn modelId="{1FE6561E-505A-4B90-8322-BCC3622764C8}" srcId="{35A7C648-A628-4F10-9607-9BF1A22EE70C}" destId="{0A23A5E0-7E2E-41D6-A403-72280BB5F418}" srcOrd="4" destOrd="0" parTransId="{9F74EDDF-7571-4126-9D2C-9975A3E67F3C}" sibTransId="{A033CB64-136F-4C69-BCBE-59AB6884421A}"/>
    <dgm:cxn modelId="{0F550174-CE91-421C-BCC0-87A1709A3C23}" srcId="{35A7C648-A628-4F10-9607-9BF1A22EE70C}" destId="{CA87E2D7-F173-4005-B996-E845CA4455AC}" srcOrd="2" destOrd="0" parTransId="{8BE1C788-5EB3-4015-9BF6-73ED47916236}" sibTransId="{24B77A16-4B05-4D0C-A27E-C0ECC70A949E}"/>
    <dgm:cxn modelId="{2A3B0571-294A-4129-815D-04F675992C10}" type="presOf" srcId="{364417C1-4D59-45A3-95D9-C59C2EC87D06}" destId="{77BF3F23-3204-401D-80EB-A3ACD4FC450B}" srcOrd="1" destOrd="0" presId="urn:microsoft.com/office/officeart/2005/8/layout/radial5"/>
    <dgm:cxn modelId="{108B7B39-1E55-4387-90A4-D719F13E057E}" srcId="{35A7C648-A628-4F10-9607-9BF1A22EE70C}" destId="{D7091144-BAD0-42CE-A000-2761F9322B6B}" srcOrd="0" destOrd="0" parTransId="{D02C846B-AB8D-4FF6-A777-FF44D4F589FC}" sibTransId="{49A5DA90-1CF9-46DB-B712-3D2BE3A3EDF8}"/>
    <dgm:cxn modelId="{EE7B6335-481A-47E7-BF66-EE670A293795}" type="presOf" srcId="{D6E25E5C-A25F-4ECE-8AC3-B574C4E6C943}" destId="{BB29F3F6-9E05-48FE-92FA-64DFB9C1614B}" srcOrd="0" destOrd="0" presId="urn:microsoft.com/office/officeart/2005/8/layout/radial5"/>
    <dgm:cxn modelId="{C2DFB3AC-F029-456C-9A3B-0D5317A7C041}" type="presOf" srcId="{D7091144-BAD0-42CE-A000-2761F9322B6B}" destId="{3636AC5A-FBD0-42B7-9E93-E489F0B66CA5}" srcOrd="0" destOrd="0" presId="urn:microsoft.com/office/officeart/2005/8/layout/radial5"/>
    <dgm:cxn modelId="{93084353-7C7C-494D-9CC8-8B78BE8CCFB4}" type="presOf" srcId="{B68C258C-5990-43E7-8316-0E0EB7032875}" destId="{AE0E2E7E-1B47-4453-A114-EEC480FDFB19}" srcOrd="0" destOrd="0" presId="urn:microsoft.com/office/officeart/2005/8/layout/radial5"/>
    <dgm:cxn modelId="{131359FE-6859-4B0C-8880-C541A1F2D482}" type="presOf" srcId="{38805A4A-F0DC-4C04-B63D-ED0B3D02D261}" destId="{8E125A7D-2F6B-43EE-A071-8EED6E1AB926}" srcOrd="1" destOrd="0" presId="urn:microsoft.com/office/officeart/2005/8/layout/radial5"/>
    <dgm:cxn modelId="{C6CE28AF-F4D8-4DD6-88F3-DCB53E76C2A0}" type="presOf" srcId="{9F74EDDF-7571-4126-9D2C-9975A3E67F3C}" destId="{2D607600-8724-4087-A44F-CC5D89A4EBB6}" srcOrd="1" destOrd="0" presId="urn:microsoft.com/office/officeart/2005/8/layout/radial5"/>
    <dgm:cxn modelId="{67CFB7F1-D40A-499A-8CEC-C8482D63FF93}" type="presOf" srcId="{1397BBEB-A58C-474D-9C87-1C1DFEA80925}" destId="{6BA7BA4E-4BB8-4A8C-AFA5-94D24CB9D7F6}" srcOrd="0" destOrd="0" presId="urn:microsoft.com/office/officeart/2005/8/layout/radial5"/>
    <dgm:cxn modelId="{C5296221-45DC-44A6-A539-A6ACFDC428A5}" srcId="{B68C258C-5990-43E7-8316-0E0EB7032875}" destId="{35A7C648-A628-4F10-9607-9BF1A22EE70C}" srcOrd="0" destOrd="0" parTransId="{61584C97-9AD2-4ADA-B5C8-AF978B3F1108}" sibTransId="{CC2F3801-C08B-4466-BC24-BAF4A08F053D}"/>
    <dgm:cxn modelId="{46FC637C-71D6-4D89-80FB-DA8AA5C7D8A8}" srcId="{35A7C648-A628-4F10-9607-9BF1A22EE70C}" destId="{B40D551E-BDA8-40F1-9B81-B68F621AE2F7}" srcOrd="6" destOrd="0" parTransId="{98986723-68F0-4E47-A2A8-6150FA35E9F9}" sibTransId="{B5783521-C6C1-4CBA-9634-13C24176D530}"/>
    <dgm:cxn modelId="{0F91D7ED-7C14-44F4-8B5E-52189E70A509}" type="presOf" srcId="{35A7C648-A628-4F10-9607-9BF1A22EE70C}" destId="{3F8EDDF2-E297-48E4-B1CD-C7ABA37BE243}" srcOrd="0" destOrd="0" presId="urn:microsoft.com/office/officeart/2005/8/layout/radial5"/>
    <dgm:cxn modelId="{AA3F0AD0-19FE-429A-85E3-B3E22CDA823B}" srcId="{35A7C648-A628-4F10-9607-9BF1A22EE70C}" destId="{DA2DAA2E-3D81-45EC-9A6A-A3E6DE5B0135}" srcOrd="3" destOrd="0" parTransId="{1397BBEB-A58C-474D-9C87-1C1DFEA80925}" sibTransId="{137077F6-D76D-4775-A772-E348303F4C7C}"/>
    <dgm:cxn modelId="{5D571CCA-7050-4CF1-9221-4CA8F68304BC}" type="presOf" srcId="{D02C846B-AB8D-4FF6-A777-FF44D4F589FC}" destId="{1A898B0C-047E-4DE8-8BF4-79F4BA3363D3}" srcOrd="1" destOrd="0" presId="urn:microsoft.com/office/officeart/2005/8/layout/radial5"/>
    <dgm:cxn modelId="{8F08A4FB-EF13-4B51-A2F9-003CB27CEEE0}" type="presOf" srcId="{98986723-68F0-4E47-A2A8-6150FA35E9F9}" destId="{1A223984-17E9-4C58-9277-CD51CE7C2D82}" srcOrd="1" destOrd="0" presId="urn:microsoft.com/office/officeart/2005/8/layout/radial5"/>
    <dgm:cxn modelId="{F642E486-CCC8-4D97-82D0-D3D4F5A861FA}" type="presOf" srcId="{DA2DAA2E-3D81-45EC-9A6A-A3E6DE5B0135}" destId="{6766D6FF-7D20-4D90-8583-317800947B92}" srcOrd="0" destOrd="0" presId="urn:microsoft.com/office/officeart/2005/8/layout/radial5"/>
    <dgm:cxn modelId="{BBD98C75-8D35-48CA-9A1F-C4F51C1C121B}" type="presParOf" srcId="{AE0E2E7E-1B47-4453-A114-EEC480FDFB19}" destId="{3F8EDDF2-E297-48E4-B1CD-C7ABA37BE243}" srcOrd="0" destOrd="0" presId="urn:microsoft.com/office/officeart/2005/8/layout/radial5"/>
    <dgm:cxn modelId="{6EDD57F5-7EF8-4BD1-891E-C2764114FAA0}" type="presParOf" srcId="{AE0E2E7E-1B47-4453-A114-EEC480FDFB19}" destId="{CEE304BF-7F95-4BCC-8F78-9850F18DA264}" srcOrd="1" destOrd="0" presId="urn:microsoft.com/office/officeart/2005/8/layout/radial5"/>
    <dgm:cxn modelId="{32595C31-0D68-4CD4-A426-ECE1ED76A978}" type="presParOf" srcId="{CEE304BF-7F95-4BCC-8F78-9850F18DA264}" destId="{1A898B0C-047E-4DE8-8BF4-79F4BA3363D3}" srcOrd="0" destOrd="0" presId="urn:microsoft.com/office/officeart/2005/8/layout/radial5"/>
    <dgm:cxn modelId="{17C507DA-9D92-4E6F-9B50-9B13791328AA}" type="presParOf" srcId="{AE0E2E7E-1B47-4453-A114-EEC480FDFB19}" destId="{3636AC5A-FBD0-42B7-9E93-E489F0B66CA5}" srcOrd="2" destOrd="0" presId="urn:microsoft.com/office/officeart/2005/8/layout/radial5"/>
    <dgm:cxn modelId="{78689AEA-50EA-4849-9416-E351F12D1369}" type="presParOf" srcId="{AE0E2E7E-1B47-4453-A114-EEC480FDFB19}" destId="{893C89D7-C359-4BF7-AE41-8B4FDCC9997E}" srcOrd="3" destOrd="0" presId="urn:microsoft.com/office/officeart/2005/8/layout/radial5"/>
    <dgm:cxn modelId="{82F19FF2-5AE4-4A9C-B1CD-C452AA73FE5A}" type="presParOf" srcId="{893C89D7-C359-4BF7-AE41-8B4FDCC9997E}" destId="{8E125A7D-2F6B-43EE-A071-8EED6E1AB926}" srcOrd="0" destOrd="0" presId="urn:microsoft.com/office/officeart/2005/8/layout/radial5"/>
    <dgm:cxn modelId="{3C798526-7EC0-4DEE-B14A-9837159C6323}" type="presParOf" srcId="{AE0E2E7E-1B47-4453-A114-EEC480FDFB19}" destId="{BB29F3F6-9E05-48FE-92FA-64DFB9C1614B}" srcOrd="4" destOrd="0" presId="urn:microsoft.com/office/officeart/2005/8/layout/radial5"/>
    <dgm:cxn modelId="{5D33CFBF-70DB-457E-A6AC-43190B29C10F}" type="presParOf" srcId="{AE0E2E7E-1B47-4453-A114-EEC480FDFB19}" destId="{6E59484F-2C12-48E9-85AA-C28F04A63CCA}" srcOrd="5" destOrd="0" presId="urn:microsoft.com/office/officeart/2005/8/layout/radial5"/>
    <dgm:cxn modelId="{4D4E84D6-FADC-41B8-8C88-042C6BA771EC}" type="presParOf" srcId="{6E59484F-2C12-48E9-85AA-C28F04A63CCA}" destId="{F130506C-83C2-492D-9515-23C9DBC84443}" srcOrd="0" destOrd="0" presId="urn:microsoft.com/office/officeart/2005/8/layout/radial5"/>
    <dgm:cxn modelId="{A23C56DB-17C4-4D17-9A34-718D3B63CD62}" type="presParOf" srcId="{AE0E2E7E-1B47-4453-A114-EEC480FDFB19}" destId="{6EAC3F93-8466-4474-A3E5-29DED95AE8D7}" srcOrd="6" destOrd="0" presId="urn:microsoft.com/office/officeart/2005/8/layout/radial5"/>
    <dgm:cxn modelId="{D74BE469-DD6B-4752-8B29-556E0D1A8596}" type="presParOf" srcId="{AE0E2E7E-1B47-4453-A114-EEC480FDFB19}" destId="{6BA7BA4E-4BB8-4A8C-AFA5-94D24CB9D7F6}" srcOrd="7" destOrd="0" presId="urn:microsoft.com/office/officeart/2005/8/layout/radial5"/>
    <dgm:cxn modelId="{531B8256-2B9D-4BC8-8145-B3348E4207F4}" type="presParOf" srcId="{6BA7BA4E-4BB8-4A8C-AFA5-94D24CB9D7F6}" destId="{84997C91-7626-485F-BF49-9706C70100BF}" srcOrd="0" destOrd="0" presId="urn:microsoft.com/office/officeart/2005/8/layout/radial5"/>
    <dgm:cxn modelId="{92EEA579-C1B6-46C3-92B8-A665371C0133}" type="presParOf" srcId="{AE0E2E7E-1B47-4453-A114-EEC480FDFB19}" destId="{6766D6FF-7D20-4D90-8583-317800947B92}" srcOrd="8" destOrd="0" presId="urn:microsoft.com/office/officeart/2005/8/layout/radial5"/>
    <dgm:cxn modelId="{FC9A1721-D429-4B27-B4B4-ADAD52135445}" type="presParOf" srcId="{AE0E2E7E-1B47-4453-A114-EEC480FDFB19}" destId="{CA14BA8D-53E1-4901-9B46-D89FA7EB4FFD}" srcOrd="9" destOrd="0" presId="urn:microsoft.com/office/officeart/2005/8/layout/radial5"/>
    <dgm:cxn modelId="{B9630B71-482D-4FAC-93EF-77955C62F56D}" type="presParOf" srcId="{CA14BA8D-53E1-4901-9B46-D89FA7EB4FFD}" destId="{2D607600-8724-4087-A44F-CC5D89A4EBB6}" srcOrd="0" destOrd="0" presId="urn:microsoft.com/office/officeart/2005/8/layout/radial5"/>
    <dgm:cxn modelId="{3916DE8A-0918-43C0-B3D3-F6A3A96BF0F9}" type="presParOf" srcId="{AE0E2E7E-1B47-4453-A114-EEC480FDFB19}" destId="{B208BD2A-B150-4F6F-A715-467E8F052710}" srcOrd="10" destOrd="0" presId="urn:microsoft.com/office/officeart/2005/8/layout/radial5"/>
    <dgm:cxn modelId="{52EF3B99-A565-4E8E-85D1-0EB3C9D9DE6F}" type="presParOf" srcId="{AE0E2E7E-1B47-4453-A114-EEC480FDFB19}" destId="{ACB0AFDC-88FA-4B7B-A8D5-0A9C3565F05F}" srcOrd="11" destOrd="0" presId="urn:microsoft.com/office/officeart/2005/8/layout/radial5"/>
    <dgm:cxn modelId="{D030160E-9414-4BB1-BF3C-F6C120207051}" type="presParOf" srcId="{ACB0AFDC-88FA-4B7B-A8D5-0A9C3565F05F}" destId="{77BF3F23-3204-401D-80EB-A3ACD4FC450B}" srcOrd="0" destOrd="0" presId="urn:microsoft.com/office/officeart/2005/8/layout/radial5"/>
    <dgm:cxn modelId="{34E025A8-43C8-4FE0-9A55-3FF1097CD2D4}" type="presParOf" srcId="{AE0E2E7E-1B47-4453-A114-EEC480FDFB19}" destId="{D6077C66-D29D-43F8-80A8-95EFF31BCCDA}" srcOrd="12" destOrd="0" presId="urn:microsoft.com/office/officeart/2005/8/layout/radial5"/>
    <dgm:cxn modelId="{E78DBA26-5DC2-4C3F-B422-A98B93F9ED64}" type="presParOf" srcId="{AE0E2E7E-1B47-4453-A114-EEC480FDFB19}" destId="{AB809920-C6A0-4315-818C-FCB51458CDF1}" srcOrd="13" destOrd="0" presId="urn:microsoft.com/office/officeart/2005/8/layout/radial5"/>
    <dgm:cxn modelId="{AEC1577D-9F0C-43A2-8666-F3158BF36404}" type="presParOf" srcId="{AB809920-C6A0-4315-818C-FCB51458CDF1}" destId="{1A223984-17E9-4C58-9277-CD51CE7C2D82}" srcOrd="0" destOrd="0" presId="urn:microsoft.com/office/officeart/2005/8/layout/radial5"/>
    <dgm:cxn modelId="{DE8B8D17-9DF7-4B54-9100-962A22481E9B}" type="presParOf" srcId="{AE0E2E7E-1B47-4453-A114-EEC480FDFB19}" destId="{E03634E1-79D2-4D7F-AEB1-8E0B5B500594}" srcOrd="14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wers 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85800"/>
            <a:ext cx="8822725" cy="533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3886200"/>
            <a:ext cx="6400800" cy="186204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perspectiveRelaxedModerately"/>
            <a:lightRig rig="threePt" dir="t"/>
          </a:scene3d>
          <a:sp3d>
            <a:bevelT prst="convex"/>
          </a:sp3d>
        </p:spPr>
        <p:style>
          <a:lnRef idx="3">
            <a:schemeClr val="lt1"/>
          </a:lnRef>
          <a:fillRef idx="1002">
            <a:schemeClr val="dk2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ln w="18000">
                  <a:solidFill>
                    <a:srgbClr val="CC0066"/>
                  </a:solidFill>
                  <a:prstDash val="solid"/>
                  <a:miter lim="800000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1500" b="1" dirty="0">
              <a:ln w="18000">
                <a:solidFill>
                  <a:srgbClr val="CC0066"/>
                </a:solidFill>
                <a:prstDash val="solid"/>
                <a:miter lim="800000"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066800"/>
            <a:ext cx="5486400" cy="923330"/>
          </a:xfrm>
          <a:prstGeom prst="rect">
            <a:avLst/>
          </a:prstGeom>
          <a:ln>
            <a:solidFill>
              <a:srgbClr val="CC0066"/>
            </a:solidFill>
            <a:prstDash val="dash"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500" dist="101600" dir="5400000" sy="-100000" algn="bl" rotWithShape="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bn-BD" sz="5400" b="1" dirty="0" smtClean="0">
                <a:ln w="900" cmpd="sng">
                  <a:solidFill>
                    <a:srgbClr val="D60093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900" cmpd="sng">
                <a:solidFill>
                  <a:srgbClr val="D60093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048000"/>
            <a:ext cx="8001000" cy="2800767"/>
          </a:xfrm>
          <a:prstGeom prst="rect">
            <a:avLst/>
          </a:prstGeom>
          <a:ln>
            <a:solidFill>
              <a:srgbClr val="CE388E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perspectiveRelaxed"/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prstTxWarp prst="textCanUp">
              <a:avLst/>
            </a:prstTxWarp>
            <a:spAutoFit/>
          </a:bodyPr>
          <a:lstStyle/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নাসরীন সুলতানা</a:t>
            </a:r>
          </a:p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চৌয়ারা সরকারি প্রাথমিক বিদ্যালয়</a:t>
            </a:r>
          </a:p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কুমিল্লা সদর দক্ষিণ,কুমিল্লা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838200"/>
            <a:ext cx="4648200" cy="2123658"/>
          </a:xfrm>
          <a:prstGeom prst="rect">
            <a:avLst/>
          </a:prstGeom>
          <a:ln>
            <a:solidFill>
              <a:srgbClr val="CC006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bn-BD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বিষয়-</a:t>
            </a:r>
            <a:r>
              <a:rPr lang="bn-BD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</a:p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নানা রঙের ফুলফল</a:t>
            </a:r>
            <a:endParaRPr lang="bn-BD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90600"/>
            <a:ext cx="7924800" cy="1815882"/>
          </a:xfrm>
          <a:prstGeom prst="rect">
            <a:avLst/>
          </a:prstGeom>
          <a:ln>
            <a:prstDash val="lgDashDot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prstTxWarp prst="textDoubleWave1">
              <a:avLst/>
            </a:prstTxWarp>
            <a:spAutoFit/>
          </a:bodyPr>
          <a:lstStyle/>
          <a:p>
            <a:pPr algn="ctr"/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বিভিন্ন ফলের নাম ওরংবলতে পারবে</a:t>
            </a:r>
          </a:p>
          <a:p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বিভিন্ন ফলের নাম ও রং আলাদা করে লিখতে পারবে ।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838200"/>
            <a:ext cx="7696200" cy="1200329"/>
          </a:xfrm>
          <a:prstGeom prst="rect">
            <a:avLst/>
          </a:prstGeom>
          <a:ln>
            <a:solidFill>
              <a:schemeClr val="accent1"/>
            </a:solidFill>
            <a:prstDash val="lgDashDotDot"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ছড়ার মাধ্যমে আবেগ সৃস্টি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_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24001"/>
            <a:ext cx="2819400" cy="2192866"/>
          </a:xfrm>
          <a:prstGeom prst="round2DiagRect">
            <a:avLst>
              <a:gd name="adj1" fmla="val 16667"/>
              <a:gd name="adj2" fmla="val 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5" name="Picture 4" descr="images_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295400"/>
            <a:ext cx="27432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914400" y="381000"/>
            <a:ext cx="6705600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  <a:scene3d>
            <a:camera prst="perspectiveRelaxed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ছবি দেখি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_1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4495800"/>
            <a:ext cx="2466975" cy="1847850"/>
          </a:xfrm>
          <a:prstGeom prst="rect">
            <a:avLst/>
          </a:prstGeom>
          <a:ln w="127000" cap="rnd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47800"/>
            <a:ext cx="6553200" cy="2677656"/>
          </a:xfrm>
          <a:prstGeom prst="rect">
            <a:avLst/>
          </a:prstGeom>
          <a:scene3d>
            <a:camera prst="perspective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নানা রঙের ফুলফল</a:t>
            </a:r>
            <a:endParaRPr lang="bn-BD" sz="8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(এদেশে ফলে .........খেতেও মজার)</a:t>
            </a:r>
            <a:r>
              <a:rPr lang="bn-BD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143000"/>
            <a:ext cx="4648200" cy="205740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prstTxWarp prst="textWave2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শিক্ষকের পাঠ</a:t>
            </a:r>
            <a:endParaRPr lang="en-US" sz="44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1143000"/>
            <a:ext cx="6629400" cy="25907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শিক্ষার্থীর পাঠ </a:t>
            </a:r>
          </a:p>
          <a:p>
            <a:pPr algn="ctr"/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সরব পাঠ</a:t>
            </a:r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)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0"/>
            <a:ext cx="71628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Relaxed"/>
            <a:lightRig rig="harsh" dir="t">
              <a:rot lat="0" lon="0" rev="3000000"/>
            </a:lightRig>
          </a:scene3d>
          <a:sp3d extrusionH="254000" contourW="19050">
            <a:bevelT w="82550" h="44450" prst="cross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ANANA_PLAT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600200"/>
            <a:ext cx="2286000" cy="1714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6" name="Picture 5" descr="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700" y="1600200"/>
            <a:ext cx="2288600" cy="1676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 descr="thai-guava-250x25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191000"/>
            <a:ext cx="2360766" cy="1715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 descr="images_04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4267200"/>
            <a:ext cx="2387600" cy="17907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 descr="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600" y="4114800"/>
            <a:ext cx="2438400" cy="19049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 descr="images_01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1524000"/>
            <a:ext cx="2286000" cy="1712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838200" y="3505200"/>
            <a:ext cx="10668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কলা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3429000"/>
            <a:ext cx="1066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কাঁঠাল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0400" y="3352800"/>
            <a:ext cx="12954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আনারস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6172200"/>
            <a:ext cx="10668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আম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2400" y="6096000"/>
            <a:ext cx="106680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62800" y="6096000"/>
            <a:ext cx="106680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পেয়ারা  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09600"/>
            <a:ext cx="2552700" cy="17907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381000"/>
            <a:ext cx="1752600" cy="2230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Benefits of Watermelon like Viag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533400"/>
            <a:ext cx="2527363" cy="1905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4" descr="productImages_FruitBaskets_medium_Bang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114800"/>
            <a:ext cx="2057400" cy="1872234"/>
          </a:xfrm>
          <a:prstGeom prst="rect">
            <a:avLst/>
          </a:prstGeom>
          <a:solidFill>
            <a:srgbClr val="D60093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young-green-coconu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3886200"/>
            <a:ext cx="1905000" cy="2057399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pic>
        <p:nvPicPr>
          <p:cNvPr id="7" name="Picture 6" descr="images_17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4114800"/>
            <a:ext cx="2657475" cy="17145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8" name="TextBox 7"/>
          <p:cNvSpPr txBox="1"/>
          <p:nvPr/>
        </p:nvSpPr>
        <p:spPr>
          <a:xfrm flipH="1">
            <a:off x="838200" y="3048001"/>
            <a:ext cx="1066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পেঁপে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3124200"/>
            <a:ext cx="1219200" cy="52322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লিচু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1800" y="3124200"/>
            <a:ext cx="14478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তরমুজ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6324600"/>
            <a:ext cx="1371600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বাঙ্গি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6200" y="6248400"/>
            <a:ext cx="10668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n>
                  <a:solidFill>
                    <a:srgbClr val="CC00FF"/>
                  </a:solidFill>
                </a:ln>
                <a:latin typeface="NikoshBAN" pitchFamily="2" charset="0"/>
                <a:cs typeface="NikoshBAN" pitchFamily="2" charset="0"/>
              </a:rPr>
              <a:t>ডাব</a:t>
            </a:r>
            <a:endParaRPr lang="en-US" sz="2800" dirty="0">
              <a:ln>
                <a:solidFill>
                  <a:srgbClr val="CC00FF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5600" y="6019800"/>
            <a:ext cx="1447800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ডালিম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_1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505200"/>
            <a:ext cx="3352800" cy="22311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5" descr="images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81000"/>
            <a:ext cx="3200400" cy="2294626"/>
          </a:xfrm>
          <a:prstGeom prst="rect">
            <a:avLst/>
          </a:prstGeom>
          <a:ln>
            <a:solidFill>
              <a:srgbClr val="00B050"/>
            </a:solidFill>
            <a:prstDash val="lgDashDotDot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7" name="Picture 6" descr="images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733800"/>
            <a:ext cx="3657600" cy="23086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images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81000"/>
            <a:ext cx="2971800" cy="2412523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prstDash val="lg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9" name="TextBox 8"/>
          <p:cNvSpPr txBox="1"/>
          <p:nvPr/>
        </p:nvSpPr>
        <p:spPr>
          <a:xfrm>
            <a:off x="1600200" y="2971800"/>
            <a:ext cx="137160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বাতাবি লেবু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2819400"/>
            <a:ext cx="1219200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জামরুল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6172200"/>
            <a:ext cx="12192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400" y="6096000"/>
            <a:ext cx="1066800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কমলা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zi-Peya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295400"/>
            <a:ext cx="2743200" cy="2259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5" descr="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267200"/>
            <a:ext cx="2819400" cy="218503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Picture 6" descr="get_img.php - Copy.jpg"/>
          <p:cNvPicPr>
            <a:picLocks noChangeAspect="1"/>
          </p:cNvPicPr>
          <p:nvPr/>
        </p:nvPicPr>
        <p:blipFill>
          <a:blip r:embed="rId4"/>
          <a:srcRect t="-1509"/>
          <a:stretch>
            <a:fillRect/>
          </a:stretch>
        </p:blipFill>
        <p:spPr>
          <a:xfrm>
            <a:off x="1524000" y="1447800"/>
            <a:ext cx="2819400" cy="2215243"/>
          </a:xfrm>
          <a:prstGeom prst="rect">
            <a:avLst/>
          </a:prstGeom>
          <a:ln w="1905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green_mango_shake (2)_timestamp - Copy.JPG"/>
          <p:cNvPicPr>
            <a:picLocks noChangeAspect="1"/>
          </p:cNvPicPr>
          <p:nvPr/>
        </p:nvPicPr>
        <p:blipFill>
          <a:blip r:embed="rId5" cstate="print"/>
          <a:srcRect r="2703" b="13514"/>
          <a:stretch>
            <a:fillRect/>
          </a:stretch>
        </p:blipFill>
        <p:spPr>
          <a:xfrm>
            <a:off x="5791200" y="4267200"/>
            <a:ext cx="2971800" cy="2228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40000"/>
                <a:lumOff val="60000"/>
              </a:schemeClr>
            </a:solidFill>
            <a:prstDash val="lgDashDotDot"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810000" y="304800"/>
            <a:ext cx="3048000" cy="609600"/>
          </a:xfrm>
          <a:prstGeom prst="rect">
            <a:avLst/>
          </a:prstGeom>
          <a:ln>
            <a:solidFill>
              <a:srgbClr val="CC00F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bn-BD" sz="8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কাঁচা </a:t>
            </a:r>
            <a:r>
              <a:rPr lang="bn-BD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 </a:t>
            </a:r>
            <a:endParaRPr lang="en-US" sz="9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G-99353.jpg"/>
          <p:cNvPicPr>
            <a:picLocks noChangeAspect="1"/>
          </p:cNvPicPr>
          <p:nvPr/>
        </p:nvPicPr>
        <p:blipFill>
          <a:blip r:embed="rId2"/>
          <a:srcRect l="6282" b="7748"/>
          <a:stretch>
            <a:fillRect/>
          </a:stretch>
        </p:blipFill>
        <p:spPr>
          <a:xfrm>
            <a:off x="-228600" y="2438400"/>
            <a:ext cx="5120037" cy="3657600"/>
          </a:xfrm>
          <a:prstGeom prst="rect">
            <a:avLst/>
          </a:prstGeom>
          <a:solidFill>
            <a:srgbClr val="00B050"/>
          </a:solidFill>
          <a:ln>
            <a:solidFill>
              <a:srgbClr val="FF66FF"/>
            </a:solidFill>
          </a:ln>
          <a:scene3d>
            <a:camera prst="perspectiveContrastingRightFacing"/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pic>
        <p:nvPicPr>
          <p:cNvPr id="3" name="Picture 2" descr="fff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22" y="2286000"/>
            <a:ext cx="5267378" cy="350520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2667000" y="381000"/>
            <a:ext cx="4876800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bn-BD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টুকটুকে লাল </a:t>
            </a:r>
            <a:endParaRPr lang="en-US" sz="4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ava tree -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3886200"/>
            <a:ext cx="3268936" cy="2209800"/>
          </a:xfrm>
          <a:prstGeom prst="ellipse">
            <a:avLst/>
          </a:prstGeom>
          <a:ln w="190500" cap="rnd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 descr="3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43000"/>
            <a:ext cx="2715638" cy="1905000"/>
          </a:xfrm>
          <a:prstGeom prst="rect">
            <a:avLst/>
          </a:prstGeom>
          <a:ln w="88900" cap="sq" cmpd="thickThin">
            <a:solidFill>
              <a:srgbClr val="CC006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KamlaKheer4.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219200"/>
            <a:ext cx="2667000" cy="20002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1316617327Baangi - Cop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3886200"/>
            <a:ext cx="2819400" cy="228600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3352800" y="0"/>
            <a:ext cx="1905000" cy="76944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পাকা 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81000"/>
            <a:ext cx="6781800" cy="2667000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perspectiveLef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prstTxWarp prst="textChevronInverted">
              <a:avLst/>
            </a:prstTxWarp>
            <a:spAutoFit/>
          </a:bodyPr>
          <a:lstStyle/>
          <a:p>
            <a:pPr algn="ctr"/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 নিরব পাঠ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315200" cy="914400"/>
          </a:xfrm>
          <a:prstGeom prst="rect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bn-BD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bn-BD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C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52400"/>
            <a:ext cx="4419600" cy="2514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prstTxWarp prst="textTriangle">
              <a:avLst/>
            </a:prstTxWarp>
            <a:spAutoFit/>
          </a:bodyPr>
          <a:lstStyle/>
          <a:p>
            <a:pPr algn="ctr"/>
            <a:r>
              <a:rPr lang="bn-BD" sz="44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n w="12700">
                <a:solidFill>
                  <a:srgbClr val="FFFF00"/>
                </a:solidFill>
                <a:prstDash val="solid"/>
              </a:ln>
              <a:solidFill>
                <a:srgbClr val="00B0F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0" y="3124200"/>
          <a:ext cx="3581400" cy="302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419600" y="3505200"/>
          <a:ext cx="4038600" cy="609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88384"/>
                <a:gridCol w="1850216"/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19600" y="3581400"/>
            <a:ext cx="19050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সবুজ রঙের ফল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3581400"/>
            <a:ext cx="190500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লাল রঙের ফল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7" grpId="0">
        <p:bldAsOne/>
      </p:bldGraphic>
      <p:bldP spid="9" grpId="0" animBg="1"/>
      <p:bldP spid="1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00200"/>
            <a:ext cx="6400800" cy="1676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BD" sz="4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19200"/>
            <a:ext cx="7391400" cy="2895600"/>
          </a:xfrm>
          <a:prstGeom prst="rect">
            <a:avLst/>
          </a:prstGeom>
          <a:ln/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295" endPos="92000" dist="101600" dir="5400000" sy="-100000" algn="bl" rotWithShape="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prstTxWarp prst="textArchDownPour">
              <a:avLst/>
            </a:prstTxWarp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fff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85800"/>
            <a:ext cx="57912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</TotalTime>
  <Words>102</Words>
  <Application>Microsoft Office PowerPoint</Application>
  <PresentationFormat>On-screen Show (4:3)</PresentationFormat>
  <Paragraphs>47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pyi</dc:creator>
  <cp:lastModifiedBy>pyi</cp:lastModifiedBy>
  <cp:revision>74</cp:revision>
  <dcterms:created xsi:type="dcterms:W3CDTF">2006-08-16T00:00:00Z</dcterms:created>
  <dcterms:modified xsi:type="dcterms:W3CDTF">2010-01-01T08:17:42Z</dcterms:modified>
</cp:coreProperties>
</file>